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sldIdLst>
    <p:sldId id="256" r:id="rId2"/>
    <p:sldId id="389" r:id="rId3"/>
    <p:sldId id="391" r:id="rId4"/>
    <p:sldId id="428" r:id="rId5"/>
    <p:sldId id="352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52811FF-7FC2-47AC-BC3C-C74722B94287}">
          <p14:sldIdLst>
            <p14:sldId id="256"/>
            <p14:sldId id="389"/>
            <p14:sldId id="391"/>
            <p14:sldId id="428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va4" initials="e" lastIdx="1" clrIdx="0">
    <p:extLst>
      <p:ext uri="{19B8F6BF-5375-455C-9EA6-DF929625EA0E}">
        <p15:presenceInfo xmlns:p15="http://schemas.microsoft.com/office/powerpoint/2012/main" userId="eva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76" d="100"/>
          <a:sy n="76" d="100"/>
        </p:scale>
        <p:origin x="67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E67D98-6159-48C6-AAB7-2E514DF6DF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443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887638" y="2669584"/>
            <a:ext cx="5600247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887638" y="1112837"/>
            <a:ext cx="5600247" cy="1556747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87638" y="4432892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887638" y="4729163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3BA5692-8A32-4F26-BCE6-3BA7C1990449}"/>
              </a:ext>
            </a:extLst>
          </p:cNvPr>
          <p:cNvCxnSpPr>
            <a:cxnSpLocks/>
          </p:cNvCxnSpPr>
          <p:nvPr userDrawn="1"/>
        </p:nvCxnSpPr>
        <p:spPr>
          <a:xfrm>
            <a:off x="887638" y="4122057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bg>
      <p:bgPr>
        <a:gradFill>
          <a:gsLst>
            <a:gs pos="100000">
              <a:srgbClr val="041B2A"/>
            </a:gs>
            <a:gs pos="22000">
              <a:srgbClr val="586A78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75698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76814" y="355327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5AC24C8-9904-4991-85FF-84B763663E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0" y="0"/>
            <a:ext cx="12192000" cy="6869443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3D325F-DD31-4A87-970E-195732D7B9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0898640" y="4117294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094411" y="1130300"/>
            <a:ext cx="5426076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094411" y="3436536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4412" y="3140265"/>
            <a:ext cx="5426076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2019/10/28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51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7.wdp"/><Relationship Id="rId18" Type="http://schemas.openxmlformats.org/officeDocument/2006/relationships/image" Target="../media/image12.png"/><Relationship Id="rId3" Type="http://schemas.microsoft.com/office/2007/relationships/hdphoto" Target="../media/hdphoto2.wdp"/><Relationship Id="rId21" Type="http://schemas.microsoft.com/office/2007/relationships/hdphoto" Target="../media/hdphoto11.wdp"/><Relationship Id="rId7" Type="http://schemas.microsoft.com/office/2007/relationships/hdphoto" Target="../media/hdphoto4.wdp"/><Relationship Id="rId12" Type="http://schemas.openxmlformats.org/officeDocument/2006/relationships/image" Target="../media/image9.png"/><Relationship Id="rId17" Type="http://schemas.microsoft.com/office/2007/relationships/hdphoto" Target="../media/hdphoto9.wdp"/><Relationship Id="rId2" Type="http://schemas.openxmlformats.org/officeDocument/2006/relationships/image" Target="../media/image4.png"/><Relationship Id="rId16" Type="http://schemas.openxmlformats.org/officeDocument/2006/relationships/image" Target="../media/image11.pn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5" Type="http://schemas.microsoft.com/office/2007/relationships/hdphoto" Target="../media/hdphoto8.wdp"/><Relationship Id="rId10" Type="http://schemas.openxmlformats.org/officeDocument/2006/relationships/image" Target="../media/image8.png"/><Relationship Id="rId19" Type="http://schemas.microsoft.com/office/2007/relationships/hdphoto" Target="../media/hdphoto10.wdp"/><Relationship Id="rId4" Type="http://schemas.openxmlformats.org/officeDocument/2006/relationships/image" Target="../media/image5.png"/><Relationship Id="rId9" Type="http://schemas.microsoft.com/office/2007/relationships/hdphoto" Target="../media/hdphoto5.wdp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封面小标题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zh-CN" altLang="en-US" dirty="0"/>
              <a:t>封面大标题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3</a:t>
            </a:r>
            <a:r>
              <a:rPr lang="zh-CN" altLang="en-US" dirty="0"/>
              <a:t>公司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4</a:t>
            </a:r>
            <a:r>
              <a:rPr lang="zh-CN" altLang="en-US"/>
              <a:t>网址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754D86-94B6-4DB5-A456-257B2FA1375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282113" y="6240463"/>
            <a:ext cx="2909887" cy="206375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grpSp>
        <p:nvGrpSpPr>
          <p:cNvPr id="5" name="93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8C9380A-00F4-4009-AE06-D4E1331E9CA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499287"/>
            <a:ext cx="11530260" cy="3966646"/>
            <a:chOff x="0" y="1270687"/>
            <a:chExt cx="11530260" cy="3966646"/>
          </a:xfrm>
        </p:grpSpPr>
        <p:sp>
          <p:nvSpPr>
            <p:cNvPr id="6" name="íśḷïḍê">
              <a:extLst>
                <a:ext uri="{FF2B5EF4-FFF2-40B4-BE49-F238E27FC236}">
                  <a16:creationId xmlns:a16="http://schemas.microsoft.com/office/drawing/2014/main" id="{255382D3-03D2-47B2-8238-B069E5F9E111}"/>
                </a:ext>
              </a:extLst>
            </p:cNvPr>
            <p:cNvSpPr/>
            <p:nvPr/>
          </p:nvSpPr>
          <p:spPr bwMode="auto">
            <a:xfrm>
              <a:off x="0" y="1582243"/>
              <a:ext cx="4659143" cy="3333750"/>
            </a:xfrm>
            <a:custGeom>
              <a:avLst/>
              <a:gdLst>
                <a:gd name="connsiteX0" fmla="*/ 0 w 4295800"/>
                <a:gd name="connsiteY0" fmla="*/ 0 h 6858000"/>
                <a:gd name="connsiteX1" fmla="*/ 4079776 w 4295800"/>
                <a:gd name="connsiteY1" fmla="*/ 0 h 6858000"/>
                <a:gd name="connsiteX2" fmla="*/ 4079776 w 4295800"/>
                <a:gd name="connsiteY2" fmla="*/ 3303706 h 6858000"/>
                <a:gd name="connsiteX3" fmla="*/ 4295800 w 4295800"/>
                <a:gd name="connsiteY3" fmla="*/ 3429000 h 6858000"/>
                <a:gd name="connsiteX4" fmla="*/ 4079776 w 4295800"/>
                <a:gd name="connsiteY4" fmla="*/ 3554294 h 6858000"/>
                <a:gd name="connsiteX5" fmla="*/ 4079776 w 4295800"/>
                <a:gd name="connsiteY5" fmla="*/ 6858000 h 6858000"/>
                <a:gd name="connsiteX6" fmla="*/ 0 w 4295800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95800" h="6858000">
                  <a:moveTo>
                    <a:pt x="0" y="0"/>
                  </a:moveTo>
                  <a:lnTo>
                    <a:pt x="4079776" y="0"/>
                  </a:lnTo>
                  <a:lnTo>
                    <a:pt x="4079776" y="3303706"/>
                  </a:lnTo>
                  <a:lnTo>
                    <a:pt x="4295800" y="3429000"/>
                  </a:lnTo>
                  <a:lnTo>
                    <a:pt x="4079776" y="3554294"/>
                  </a:lnTo>
                  <a:lnTo>
                    <a:pt x="4079776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70000"/>
                        </a14:imgEffect>
                      </a14:imgLayer>
                    </a14:imgProps>
                  </a:ext>
                </a:extLst>
              </a:blip>
              <a:stretch>
                <a:fillRect l="-5590" r="-55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grpSp>
          <p:nvGrpSpPr>
            <p:cNvPr id="7" name="íšlïdé">
              <a:extLst>
                <a:ext uri="{FF2B5EF4-FFF2-40B4-BE49-F238E27FC236}">
                  <a16:creationId xmlns:a16="http://schemas.microsoft.com/office/drawing/2014/main" id="{02A44EDF-6C1A-485B-BA06-86143686C2AF}"/>
                </a:ext>
              </a:extLst>
            </p:cNvPr>
            <p:cNvGrpSpPr/>
            <p:nvPr/>
          </p:nvGrpSpPr>
          <p:grpSpPr>
            <a:xfrm>
              <a:off x="2543493" y="2085377"/>
              <a:ext cx="2287084" cy="2287084"/>
              <a:chOff x="848002" y="2085377"/>
              <a:chExt cx="2287084" cy="2287084"/>
            </a:xfrm>
          </p:grpSpPr>
          <p:sp>
            <p:nvSpPr>
              <p:cNvPr id="38" name="íṥḻíḓê">
                <a:extLst>
                  <a:ext uri="{FF2B5EF4-FFF2-40B4-BE49-F238E27FC236}">
                    <a16:creationId xmlns:a16="http://schemas.microsoft.com/office/drawing/2014/main" id="{3D9BA79C-21A0-48C8-8236-2A5FA2028007}"/>
                  </a:ext>
                </a:extLst>
              </p:cNvPr>
              <p:cNvSpPr/>
              <p:nvPr/>
            </p:nvSpPr>
            <p:spPr bwMode="auto">
              <a:xfrm>
                <a:off x="848002" y="2085377"/>
                <a:ext cx="2287084" cy="2287084"/>
              </a:xfrm>
              <a:prstGeom prst="ellipse">
                <a:avLst/>
              </a:prstGeom>
              <a:solidFill>
                <a:schemeClr val="bg1">
                  <a:alpha val="23000"/>
                </a:schemeClr>
              </a:solidFill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1ïḑé">
                <a:extLst>
                  <a:ext uri="{FF2B5EF4-FFF2-40B4-BE49-F238E27FC236}">
                    <a16:creationId xmlns:a16="http://schemas.microsoft.com/office/drawing/2014/main" id="{CA39BAC1-FBCE-4884-85FB-D8F54DAB8278}"/>
                  </a:ext>
                </a:extLst>
              </p:cNvPr>
              <p:cNvSpPr/>
              <p:nvPr/>
            </p:nvSpPr>
            <p:spPr bwMode="auto">
              <a:xfrm>
                <a:off x="1008974" y="2279176"/>
                <a:ext cx="1944216" cy="1944216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isļíḍe">
              <a:extLst>
                <a:ext uri="{FF2B5EF4-FFF2-40B4-BE49-F238E27FC236}">
                  <a16:creationId xmlns:a16="http://schemas.microsoft.com/office/drawing/2014/main" id="{35EED199-DF5E-4A2D-998C-888D5BE56D7B}"/>
                </a:ext>
              </a:extLst>
            </p:cNvPr>
            <p:cNvSpPr txBox="1"/>
            <p:nvPr/>
          </p:nvSpPr>
          <p:spPr>
            <a:xfrm>
              <a:off x="2421570" y="2775955"/>
              <a:ext cx="1890066" cy="904190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r"/>
              <a:r>
                <a:rPr lang="zh-CN" altLang="en-US" sz="3600" b="1" dirty="0">
                  <a:solidFill>
                    <a:schemeClr val="accent1"/>
                  </a:solidFill>
                  <a:cs typeface="+mn-ea"/>
                  <a:sym typeface="+mn-lt"/>
                </a:rPr>
                <a:t>目录</a:t>
              </a:r>
              <a:endParaRPr lang="tr-TR" altLang="zh-CN" sz="3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9" name="iS1ídé">
              <a:extLst>
                <a:ext uri="{FF2B5EF4-FFF2-40B4-BE49-F238E27FC236}">
                  <a16:creationId xmlns:a16="http://schemas.microsoft.com/office/drawing/2014/main" id="{E0E7205B-D31A-4423-9EAF-98052470A7EE}"/>
                </a:ext>
              </a:extLst>
            </p:cNvPr>
            <p:cNvSpPr txBox="1"/>
            <p:nvPr/>
          </p:nvSpPr>
          <p:spPr>
            <a:xfrm>
              <a:off x="5714020" y="1270687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grpSp>
          <p:nvGrpSpPr>
            <p:cNvPr id="10" name="ïṣļiḑé">
              <a:extLst>
                <a:ext uri="{FF2B5EF4-FFF2-40B4-BE49-F238E27FC236}">
                  <a16:creationId xmlns:a16="http://schemas.microsoft.com/office/drawing/2014/main" id="{39D14D28-E0FE-4B48-907F-94E6CDDD1E58}"/>
                </a:ext>
              </a:extLst>
            </p:cNvPr>
            <p:cNvGrpSpPr/>
            <p:nvPr/>
          </p:nvGrpSpPr>
          <p:grpSpPr>
            <a:xfrm>
              <a:off x="6411000" y="1270687"/>
              <a:ext cx="5109488" cy="690577"/>
              <a:chOff x="6276000" y="1173974"/>
              <a:chExt cx="3555000" cy="690577"/>
            </a:xfrm>
          </p:grpSpPr>
          <p:sp>
            <p:nvSpPr>
              <p:cNvPr id="36" name="iṡlïḓ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Company profiles</a:t>
                </a:r>
              </a:p>
            </p:txBody>
          </p:sp>
          <p:sp>
            <p:nvSpPr>
              <p:cNvPr id="37" name="íṧļîḓ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公司简介</a:t>
                </a:r>
              </a:p>
            </p:txBody>
          </p:sp>
        </p:grpSp>
        <p:sp>
          <p:nvSpPr>
            <p:cNvPr id="11" name="ï$ḻîḋè">
              <a:extLst>
                <a:ext uri="{FF2B5EF4-FFF2-40B4-BE49-F238E27FC236}">
                  <a16:creationId xmlns:a16="http://schemas.microsoft.com/office/drawing/2014/main" id="{0FB1F54B-4232-4FA5-8240-A25E081A0F34}"/>
                </a:ext>
              </a:extLst>
            </p:cNvPr>
            <p:cNvSpPr txBox="1"/>
            <p:nvPr/>
          </p:nvSpPr>
          <p:spPr>
            <a:xfrm>
              <a:off x="5682761" y="208537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grpSp>
          <p:nvGrpSpPr>
            <p:cNvPr id="12" name="i$1ïḍé">
              <a:extLst>
                <a:ext uri="{FF2B5EF4-FFF2-40B4-BE49-F238E27FC236}">
                  <a16:creationId xmlns:a16="http://schemas.microsoft.com/office/drawing/2014/main" id="{907D8AD8-57CD-4B12-88D6-FCCE001293BC}"/>
                </a:ext>
              </a:extLst>
            </p:cNvPr>
            <p:cNvGrpSpPr/>
            <p:nvPr/>
          </p:nvGrpSpPr>
          <p:grpSpPr>
            <a:xfrm>
              <a:off x="6411000" y="2085378"/>
              <a:ext cx="5109488" cy="690577"/>
              <a:chOff x="6276000" y="1173974"/>
              <a:chExt cx="3555000" cy="690577"/>
            </a:xfrm>
          </p:grpSpPr>
          <p:sp>
            <p:nvSpPr>
              <p:cNvPr id="34" name="iśľiḋ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Problem analysis</a:t>
                </a:r>
              </a:p>
            </p:txBody>
          </p:sp>
          <p:sp>
            <p:nvSpPr>
              <p:cNvPr id="35" name="íSḻîḓ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问题分析</a:t>
                </a:r>
              </a:p>
            </p:txBody>
          </p:sp>
        </p:grpSp>
        <p:sp>
          <p:nvSpPr>
            <p:cNvPr id="13" name="ïšļiḍè">
              <a:extLst>
                <a:ext uri="{FF2B5EF4-FFF2-40B4-BE49-F238E27FC236}">
                  <a16:creationId xmlns:a16="http://schemas.microsoft.com/office/drawing/2014/main" id="{63DFD3FC-F8B4-4D7E-B32A-4ED0FF4BA486}"/>
                </a:ext>
              </a:extLst>
            </p:cNvPr>
            <p:cNvSpPr txBox="1"/>
            <p:nvPr/>
          </p:nvSpPr>
          <p:spPr>
            <a:xfrm>
              <a:off x="5675548" y="2900067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grpSp>
          <p:nvGrpSpPr>
            <p:cNvPr id="14" name="iŝḷiďè">
              <a:extLst>
                <a:ext uri="{FF2B5EF4-FFF2-40B4-BE49-F238E27FC236}">
                  <a16:creationId xmlns:a16="http://schemas.microsoft.com/office/drawing/2014/main" id="{08BAFAC1-C5F7-410C-AE25-F3D517F7D833}"/>
                </a:ext>
              </a:extLst>
            </p:cNvPr>
            <p:cNvGrpSpPr/>
            <p:nvPr/>
          </p:nvGrpSpPr>
          <p:grpSpPr>
            <a:xfrm>
              <a:off x="6411000" y="2900069"/>
              <a:ext cx="5109488" cy="690577"/>
              <a:chOff x="6276000" y="1173974"/>
              <a:chExt cx="3555000" cy="690577"/>
            </a:xfrm>
          </p:grpSpPr>
          <p:sp>
            <p:nvSpPr>
              <p:cNvPr id="32" name="îṡļí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Product solutions</a:t>
                </a:r>
              </a:p>
            </p:txBody>
          </p:sp>
          <p:sp>
            <p:nvSpPr>
              <p:cNvPr id="33" name="iṡľîḍ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产品方案</a:t>
                </a:r>
              </a:p>
            </p:txBody>
          </p:sp>
        </p:grpSp>
        <p:sp>
          <p:nvSpPr>
            <p:cNvPr id="15" name="iṡḷîḋé">
              <a:extLst>
                <a:ext uri="{FF2B5EF4-FFF2-40B4-BE49-F238E27FC236}">
                  <a16:creationId xmlns:a16="http://schemas.microsoft.com/office/drawing/2014/main" id="{845532AB-2D1A-4E61-B598-4109B756A3C9}"/>
                </a:ext>
              </a:extLst>
            </p:cNvPr>
            <p:cNvSpPr txBox="1"/>
            <p:nvPr/>
          </p:nvSpPr>
          <p:spPr>
            <a:xfrm>
              <a:off x="5683563" y="3714757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grpSp>
          <p:nvGrpSpPr>
            <p:cNvPr id="16" name="ïšlîdè">
              <a:extLst>
                <a:ext uri="{FF2B5EF4-FFF2-40B4-BE49-F238E27FC236}">
                  <a16:creationId xmlns:a16="http://schemas.microsoft.com/office/drawing/2014/main" id="{E518749C-D681-4DE5-91D8-D1BA9B36728F}"/>
                </a:ext>
              </a:extLst>
            </p:cNvPr>
            <p:cNvGrpSpPr/>
            <p:nvPr/>
          </p:nvGrpSpPr>
          <p:grpSpPr>
            <a:xfrm>
              <a:off x="6411000" y="3714760"/>
              <a:ext cx="5109488" cy="690577"/>
              <a:chOff x="6276000" y="1173974"/>
              <a:chExt cx="3555000" cy="690577"/>
            </a:xfrm>
          </p:grpSpPr>
          <p:sp>
            <p:nvSpPr>
              <p:cNvPr id="30" name="íṧ1î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Implement service</a:t>
                </a:r>
              </a:p>
            </p:txBody>
          </p:sp>
          <p:sp>
            <p:nvSpPr>
              <p:cNvPr id="31" name="ïṣ1iḓê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实施服务</a:t>
                </a:r>
              </a:p>
            </p:txBody>
          </p:sp>
        </p:grpSp>
        <p:sp>
          <p:nvSpPr>
            <p:cNvPr id="17" name="îŝḷídê">
              <a:extLst>
                <a:ext uri="{FF2B5EF4-FFF2-40B4-BE49-F238E27FC236}">
                  <a16:creationId xmlns:a16="http://schemas.microsoft.com/office/drawing/2014/main" id="{B367FCDB-2C45-4921-97A7-E9DD47C90CBA}"/>
                </a:ext>
              </a:extLst>
            </p:cNvPr>
            <p:cNvSpPr txBox="1"/>
            <p:nvPr/>
          </p:nvSpPr>
          <p:spPr>
            <a:xfrm>
              <a:off x="5673945" y="4529447"/>
              <a:ext cx="73609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grpSp>
          <p:nvGrpSpPr>
            <p:cNvPr id="18" name="íṥļïḋé">
              <a:extLst>
                <a:ext uri="{FF2B5EF4-FFF2-40B4-BE49-F238E27FC236}">
                  <a16:creationId xmlns:a16="http://schemas.microsoft.com/office/drawing/2014/main" id="{C372D1D0-7C71-401A-AB19-83BE7D534684}"/>
                </a:ext>
              </a:extLst>
            </p:cNvPr>
            <p:cNvGrpSpPr/>
            <p:nvPr/>
          </p:nvGrpSpPr>
          <p:grpSpPr>
            <a:xfrm>
              <a:off x="6411000" y="4529451"/>
              <a:ext cx="5109488" cy="690577"/>
              <a:chOff x="6276000" y="1173974"/>
              <a:chExt cx="3555000" cy="690577"/>
            </a:xfrm>
          </p:grpSpPr>
          <p:sp>
            <p:nvSpPr>
              <p:cNvPr id="28" name="îṧḷîḋ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Customer cases</a:t>
                </a:r>
              </a:p>
            </p:txBody>
          </p:sp>
          <p:sp>
            <p:nvSpPr>
              <p:cNvPr id="29" name="iṧļîḍ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客户案例</a:t>
                </a:r>
              </a:p>
            </p:txBody>
          </p:sp>
        </p:grp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5B56728-007D-43AC-AF1B-5F4F197AE9C3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1989000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5888569-3DDE-4F8E-80FE-5D4778C1FDF9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2803691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87478B4-EBA8-483D-8F95-043724C61F1C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3618382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FBDC7652-3D23-404E-A5C2-91DAB567B77E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4433073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3285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385291" y="4076809"/>
            <a:ext cx="5419185" cy="895350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产品方案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3386407" y="4972159"/>
            <a:ext cx="5419185" cy="1015623"/>
          </a:xfrm>
        </p:spPr>
        <p:txBody>
          <a:bodyPr/>
          <a:lstStyle/>
          <a:p>
            <a:pPr lvl="0" algn="ctr"/>
            <a:r>
              <a:rPr lang="en-US" altLang="zh-CN" dirty="0">
                <a:solidFill>
                  <a:schemeClr val="bg1"/>
                </a:solidFill>
              </a:rPr>
              <a:t>Product solutions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584242" y="298404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DF8C372-436E-4E84-AAF7-E75D0D57F897}"/>
              </a:ext>
            </a:extLst>
          </p:cNvPr>
          <p:cNvCxnSpPr/>
          <p:nvPr/>
        </p:nvCxnSpPr>
        <p:spPr>
          <a:xfrm>
            <a:off x="2108689" y="4299438"/>
            <a:ext cx="797462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700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1D90F-CF9A-4BA2-82F8-F7378718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大标题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BB340B5-3BEC-4C8E-A470-98C204EB8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www.chenksoft.com 400-6990-220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304432A-6696-43E8-8418-DE9C983BA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6" name="işľíḋê">
            <a:extLst>
              <a:ext uri="{FF2B5EF4-FFF2-40B4-BE49-F238E27FC236}">
                <a16:creationId xmlns:a16="http://schemas.microsoft.com/office/drawing/2014/main" id="{3F0ACA3E-67BF-428D-9E87-1CECE56D2DA5}"/>
              </a:ext>
            </a:extLst>
          </p:cNvPr>
          <p:cNvSpPr/>
          <p:nvPr/>
        </p:nvSpPr>
        <p:spPr>
          <a:xfrm>
            <a:off x="6576060" y="1358039"/>
            <a:ext cx="5615940" cy="4001361"/>
          </a:xfrm>
          <a:prstGeom prst="rect">
            <a:avLst/>
          </a:prstGeom>
          <a:pattFill prst="pct5">
            <a:fgClr>
              <a:srgbClr val="E4E6EA"/>
            </a:fgClr>
            <a:bgClr>
              <a:srgbClr val="ADB5BF"/>
            </a:bgClr>
          </a:patt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7" name="îṥḷïďe">
            <a:extLst>
              <a:ext uri="{FF2B5EF4-FFF2-40B4-BE49-F238E27FC236}">
                <a16:creationId xmlns:a16="http://schemas.microsoft.com/office/drawing/2014/main" id="{B0E62F8F-EB32-43EE-AB79-FEF79E3860E3}"/>
              </a:ext>
            </a:extLst>
          </p:cNvPr>
          <p:cNvSpPr txBox="1"/>
          <p:nvPr/>
        </p:nvSpPr>
        <p:spPr>
          <a:xfrm>
            <a:off x="673102" y="1358039"/>
            <a:ext cx="5206875" cy="130464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/>
          <a:p>
            <a:pPr algn="r">
              <a:buSzPct val="25000"/>
            </a:pPr>
            <a:r>
              <a:rPr lang="zh-CN" altLang="en-US" sz="3200" b="1" dirty="0"/>
              <a:t>标题</a:t>
            </a:r>
            <a:endParaRPr lang="en-US" sz="3200" b="1" dirty="0"/>
          </a:p>
        </p:txBody>
      </p:sp>
      <p:sp>
        <p:nvSpPr>
          <p:cNvPr id="8" name="íṩliḍè">
            <a:extLst>
              <a:ext uri="{FF2B5EF4-FFF2-40B4-BE49-F238E27FC236}">
                <a16:creationId xmlns:a16="http://schemas.microsoft.com/office/drawing/2014/main" id="{70BAC6CE-15A5-4B7E-A0D1-4F9005FCE44B}"/>
              </a:ext>
            </a:extLst>
          </p:cNvPr>
          <p:cNvSpPr txBox="1"/>
          <p:nvPr/>
        </p:nvSpPr>
        <p:spPr>
          <a:xfrm>
            <a:off x="673101" y="2662685"/>
            <a:ext cx="5206876" cy="159555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algn="r">
              <a:lnSpc>
                <a:spcPct val="150000"/>
              </a:lnSpc>
              <a:buSzPct val="25000"/>
            </a:pPr>
            <a:r>
              <a:rPr lang="zh-CN" altLang="en-US" sz="1400" dirty="0"/>
              <a:t>内容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81525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标题 8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量身定制，完善的解决方案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60" name="isľîďe"/>
          <p:cNvGrpSpPr/>
          <p:nvPr/>
        </p:nvGrpSpPr>
        <p:grpSpPr>
          <a:xfrm>
            <a:off x="686107" y="2041519"/>
            <a:ext cx="10858490" cy="3104343"/>
            <a:chOff x="660399" y="3267536"/>
            <a:chExt cx="10858490" cy="2866962"/>
          </a:xfrm>
        </p:grpSpPr>
        <p:sp>
          <p:nvSpPr>
            <p:cNvPr id="61" name="íšľíḑe"/>
            <p:cNvSpPr/>
            <p:nvPr/>
          </p:nvSpPr>
          <p:spPr>
            <a:xfrm>
              <a:off x="660399" y="3274343"/>
              <a:ext cx="2097863" cy="1399257"/>
            </a:xfrm>
            <a:prstGeom prst="rect">
              <a:avLst/>
            </a:prstGeom>
            <a:blipFill dpi="0"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3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îš1iḍè"/>
            <p:cNvSpPr/>
            <p:nvPr/>
          </p:nvSpPr>
          <p:spPr>
            <a:xfrm>
              <a:off x="9421024" y="3274343"/>
              <a:ext cx="2097863" cy="1399257"/>
            </a:xfrm>
            <a:prstGeom prst="rect">
              <a:avLst/>
            </a:pr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70000"/>
                        </a14:imgEffect>
                      </a14:imgLayer>
                    </a14:imgProps>
                  </a:ext>
                </a:extLst>
              </a:blip>
              <a:stretch>
                <a:fillRect l="-63" r="-6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išḻiḓê"/>
            <p:cNvSpPr/>
            <p:nvPr/>
          </p:nvSpPr>
          <p:spPr>
            <a:xfrm>
              <a:off x="5040717" y="3274343"/>
              <a:ext cx="2097863" cy="1399257"/>
            </a:xfrm>
            <a:prstGeom prst="rect">
              <a:avLst/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25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t="-15" b="-1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iṩļide"/>
            <p:cNvSpPr/>
            <p:nvPr/>
          </p:nvSpPr>
          <p:spPr>
            <a:xfrm>
              <a:off x="660401" y="4734843"/>
              <a:ext cx="2097863" cy="1399257"/>
            </a:xfrm>
            <a:prstGeom prst="rect">
              <a:avLst/>
            </a:prstGeom>
            <a:blipFill dpi="0" rotWithShape="1">
              <a:blip r:embed="rId8">
                <a:alphaModFix amt="92000"/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saturation sat="36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43" r="-141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íṣľídè"/>
            <p:cNvSpPr/>
            <p:nvPr/>
          </p:nvSpPr>
          <p:spPr>
            <a:xfrm>
              <a:off x="9421026" y="4734843"/>
              <a:ext cx="2097863" cy="1399257"/>
            </a:xfrm>
            <a:prstGeom prst="rect">
              <a:avLst/>
            </a:prstGeom>
            <a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41000"/>
                        </a14:imgEffect>
                      </a14:imgLayer>
                    </a14:imgProps>
                  </a:ext>
                </a:extLst>
              </a:blip>
              <a:stretch>
                <a:fillRect t="-15" b="-1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ïṩḷiḍê"/>
            <p:cNvSpPr/>
            <p:nvPr/>
          </p:nvSpPr>
          <p:spPr>
            <a:xfrm>
              <a:off x="7230870" y="4734843"/>
              <a:ext cx="2097863" cy="1399257"/>
            </a:xfrm>
            <a:prstGeom prst="rect">
              <a:avLst/>
            </a:prstGeom>
            <a:blipFill>
              <a:blip r:embed="rId12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saturation sat="41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9344" r="-9232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ïS1îḍê"/>
            <p:cNvSpPr/>
            <p:nvPr/>
          </p:nvSpPr>
          <p:spPr>
            <a:xfrm>
              <a:off x="2850557" y="4734843"/>
              <a:ext cx="2097863" cy="1399257"/>
            </a:xfrm>
            <a:prstGeom prst="rect">
              <a:avLst/>
            </a:prstGeom>
            <a:blipFill dpi="0" rotWithShape="1">
              <a:blip r:embed="rId14">
                <a:alphaModFix amt="87000"/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39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5" r="-2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ïṩḻiďè"/>
            <p:cNvSpPr/>
            <p:nvPr/>
          </p:nvSpPr>
          <p:spPr>
            <a:xfrm>
              <a:off x="5040717" y="4734843"/>
              <a:ext cx="2097863" cy="1399257"/>
            </a:xfrm>
            <a:prstGeom prst="rect">
              <a:avLst/>
            </a:prstGeom>
            <a:blipFill>
              <a:blip r:embed="rId16"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saturation sat="61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t="-63012" b="-61878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işḷïḑè"/>
            <p:cNvSpPr/>
            <p:nvPr/>
          </p:nvSpPr>
          <p:spPr>
            <a:xfrm>
              <a:off x="2850556" y="3267536"/>
              <a:ext cx="2097863" cy="1399257"/>
            </a:xfrm>
            <a:prstGeom prst="rect">
              <a:avLst/>
            </a:prstGeom>
            <a:blipFill>
              <a:blip r:embed="rId18"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 l="-25" r="-2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ïśḷíḓê"/>
            <p:cNvSpPr/>
            <p:nvPr/>
          </p:nvSpPr>
          <p:spPr>
            <a:xfrm>
              <a:off x="7230873" y="3274343"/>
              <a:ext cx="2097863" cy="1399257"/>
            </a:xfrm>
            <a:prstGeom prst="rect">
              <a:avLst/>
            </a:prstGeom>
            <a:blipFill>
              <a:blip r:embed="rId20">
                <a:extLst>
                  <a:ext uri="{BEBA8EAE-BF5A-486C-A8C5-ECC9F3942E4B}">
                    <a14:imgProps xmlns:a14="http://schemas.microsoft.com/office/drawing/2010/main">
                      <a14:imgLayer r:embed="rId21">
                        <a14:imgEffect>
                          <a14:saturation sat="44000"/>
                        </a14:imgEffect>
                      </a14:imgLayer>
                    </a14:imgProps>
                  </a:ext>
                </a:extLst>
              </a:blip>
              <a:stretch>
                <a:fillRect l="-401" r="-39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îSḷïḍe"/>
            <p:cNvSpPr/>
            <p:nvPr/>
          </p:nvSpPr>
          <p:spPr>
            <a:xfrm>
              <a:off x="660399" y="4295660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客户管理</a:t>
              </a:r>
            </a:p>
          </p:txBody>
        </p:sp>
        <p:sp>
          <p:nvSpPr>
            <p:cNvPr id="72" name="îSľïdé"/>
            <p:cNvSpPr/>
            <p:nvPr/>
          </p:nvSpPr>
          <p:spPr>
            <a:xfrm>
              <a:off x="9421023" y="4294870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项目管理</a:t>
              </a:r>
            </a:p>
          </p:txBody>
        </p:sp>
        <p:sp>
          <p:nvSpPr>
            <p:cNvPr id="73" name="ïŝḻîḋé"/>
            <p:cNvSpPr/>
            <p:nvPr/>
          </p:nvSpPr>
          <p:spPr>
            <a:xfrm>
              <a:off x="5040716" y="4295660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渠道分销</a:t>
              </a:r>
            </a:p>
          </p:txBody>
        </p:sp>
        <p:sp>
          <p:nvSpPr>
            <p:cNvPr id="74" name="iśḷiḋe"/>
            <p:cNvSpPr/>
            <p:nvPr/>
          </p:nvSpPr>
          <p:spPr>
            <a:xfrm>
              <a:off x="660399" y="5756160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资产设备管理</a:t>
              </a:r>
            </a:p>
          </p:txBody>
        </p:sp>
        <p:sp>
          <p:nvSpPr>
            <p:cNvPr id="75" name="îşḷíḋe"/>
            <p:cNvSpPr/>
            <p:nvPr/>
          </p:nvSpPr>
          <p:spPr>
            <a:xfrm>
              <a:off x="9421023" y="5756160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仓储管理</a:t>
              </a:r>
            </a:p>
          </p:txBody>
        </p:sp>
        <p:sp>
          <p:nvSpPr>
            <p:cNvPr id="76" name="iṣliḓè"/>
            <p:cNvSpPr/>
            <p:nvPr/>
          </p:nvSpPr>
          <p:spPr>
            <a:xfrm>
              <a:off x="7230870" y="5756558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行政</a:t>
              </a:r>
              <a:r>
                <a:rPr lang="en-US" altLang="zh-CN" sz="1200" dirty="0"/>
                <a:t>OA</a:t>
              </a:r>
              <a:endParaRPr lang="zh-CN" altLang="en-US" sz="1200" dirty="0"/>
            </a:p>
          </p:txBody>
        </p:sp>
        <p:sp>
          <p:nvSpPr>
            <p:cNvPr id="77" name="iS1ïḑê"/>
            <p:cNvSpPr/>
            <p:nvPr/>
          </p:nvSpPr>
          <p:spPr>
            <a:xfrm>
              <a:off x="2850557" y="5756558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维修售后管理</a:t>
              </a:r>
            </a:p>
          </p:txBody>
        </p:sp>
        <p:sp>
          <p:nvSpPr>
            <p:cNvPr id="78" name="ïśḻidê"/>
            <p:cNvSpPr/>
            <p:nvPr/>
          </p:nvSpPr>
          <p:spPr>
            <a:xfrm>
              <a:off x="5040716" y="5756558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文档管理</a:t>
              </a:r>
            </a:p>
          </p:txBody>
        </p:sp>
        <p:sp>
          <p:nvSpPr>
            <p:cNvPr id="79" name="íṡḻiḋè"/>
            <p:cNvSpPr/>
            <p:nvPr/>
          </p:nvSpPr>
          <p:spPr>
            <a:xfrm>
              <a:off x="2850554" y="4289251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销售管理</a:t>
              </a:r>
            </a:p>
          </p:txBody>
        </p:sp>
        <p:sp>
          <p:nvSpPr>
            <p:cNvPr id="80" name="iṣḷîḋè"/>
            <p:cNvSpPr/>
            <p:nvPr/>
          </p:nvSpPr>
          <p:spPr>
            <a:xfrm>
              <a:off x="7230870" y="4296058"/>
              <a:ext cx="2097863" cy="377940"/>
            </a:xfrm>
            <a:prstGeom prst="rect">
              <a:avLst/>
            </a:prstGeom>
            <a:solidFill>
              <a:schemeClr val="tx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/>
                <a:t>人事管理</a:t>
              </a:r>
            </a:p>
          </p:txBody>
        </p:sp>
      </p:grpSp>
      <p:sp>
        <p:nvSpPr>
          <p:cNvPr id="31" name="页脚占位符 2"/>
          <p:cNvSpPr>
            <a:spLocks noGrp="1"/>
          </p:cNvSpPr>
          <p:nvPr>
            <p:ph type="ftr" sz="quarter" idx="11"/>
          </p:nvPr>
        </p:nvSpPr>
        <p:spPr>
          <a:xfrm>
            <a:off x="678180" y="6240465"/>
            <a:ext cx="4140201" cy="206381"/>
          </a:xfrm>
        </p:spPr>
        <p:txBody>
          <a:bodyPr/>
          <a:lstStyle/>
          <a:p>
            <a:r>
              <a:rPr lang="en-US" altLang="zh-CN" dirty="0">
                <a:sym typeface="+mn-ea"/>
              </a:rPr>
              <a:t>www.chenksoft.com 400-6990-220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18abb81e-575a-4c19-9c5e-19c1c8f925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3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52733"/>
      </a:accent1>
      <a:accent2>
        <a:srgbClr val="001D44"/>
      </a:accent2>
      <a:accent3>
        <a:srgbClr val="A7B3BA"/>
      </a:accent3>
      <a:accent4>
        <a:srgbClr val="165073"/>
      </a:accent4>
      <a:accent5>
        <a:srgbClr val="3B89B8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 t="-233917" b="-229595"/>
          </a:stretch>
        </a:blipFill>
        <a:ln w="38100" cap="flat" cmpd="sng" algn="ctr">
          <a:noFill/>
          <a:prstDash val="solid"/>
          <a:miter lim="800000"/>
        </a:ln>
        <a:effectLst/>
      </a:spPr>
      <a:bodyPr wrap="square" lIns="91440" tIns="45720" rIns="91440" bIns="45720" anchor="ctr">
        <a:normAutofit/>
      </a:bodyPr>
      <a:lstStyle>
        <a:defPPr algn="ctr" defTabSz="914377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2733"/>
    </a:accent1>
    <a:accent2>
      <a:srgbClr val="001D44"/>
    </a:accent2>
    <a:accent3>
      <a:srgbClr val="A7B3BA"/>
    </a:accent3>
    <a:accent4>
      <a:srgbClr val="165073"/>
    </a:accent4>
    <a:accent5>
      <a:srgbClr val="3B89B8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205</TotalTime>
  <Words>89</Words>
  <Application>Microsoft Office PowerPoint</Application>
  <PresentationFormat>宽屏</PresentationFormat>
  <Paragraphs>42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Arial</vt:lpstr>
      <vt:lpstr>Calibri</vt:lpstr>
      <vt:lpstr>Impact</vt:lpstr>
      <vt:lpstr>主题5</vt:lpstr>
      <vt:lpstr>2封面大标题</vt:lpstr>
      <vt:lpstr>PowerPoint 演示文稿</vt:lpstr>
      <vt:lpstr>产品方案</vt:lpstr>
      <vt:lpstr>大标题</vt:lpstr>
      <vt:lpstr>量身定制，完善的解决方案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eva4</cp:lastModifiedBy>
  <cp:revision>71</cp:revision>
  <cp:lastPrinted>2019-09-11T16:00:00Z</cp:lastPrinted>
  <dcterms:created xsi:type="dcterms:W3CDTF">2019-09-11T16:00:00Z</dcterms:created>
  <dcterms:modified xsi:type="dcterms:W3CDTF">2019-10-28T08:19:37Z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